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0282" y="332656"/>
            <a:ext cx="6923434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История </a:t>
            </a:r>
          </a:p>
          <a:p>
            <a:pPr algn="ctr"/>
            <a:r>
              <a:rPr lang="ru-RU" sz="13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денег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5602014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Кочеткова Т.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В.,</a:t>
            </a:r>
          </a:p>
          <a:p>
            <a:pPr algn="r"/>
            <a:r>
              <a:rPr lang="ru-RU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воспитатель МДОУ «Детский сад «Ферзиковский»»</a:t>
            </a:r>
          </a:p>
        </p:txBody>
      </p:sp>
    </p:spTree>
    <p:extLst>
      <p:ext uri="{BB962C8B-B14F-4D97-AF65-F5344CB8AC3E}">
        <p14:creationId xmlns:p14="http://schemas.microsoft.com/office/powerpoint/2010/main" val="4104855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После металлических появились бумажные деньги.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7" y="836712"/>
            <a:ext cx="3976553" cy="251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9309"/>
            <a:ext cx="4392487" cy="252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0" y="3770436"/>
            <a:ext cx="4439687" cy="270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86" y="3754985"/>
            <a:ext cx="4229501" cy="273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34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4" descr="Стоит ли коллекционировать современные регулярные монеты? | МОНЕТЫ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17504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900113" y="5589588"/>
            <a:ext cx="7292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468313" y="395288"/>
            <a:ext cx="7991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br>
              <a:rPr lang="ru-RU"/>
            </a:br>
            <a:endParaRPr lang="ru-RU"/>
          </a:p>
        </p:txBody>
      </p:sp>
      <p:sp>
        <p:nvSpPr>
          <p:cNvPr id="3077" name="Прямоугольник 2"/>
          <p:cNvSpPr>
            <a:spLocks noChangeArrowheads="1"/>
          </p:cNvSpPr>
          <p:nvPr/>
        </p:nvSpPr>
        <p:spPr bwMode="auto">
          <a:xfrm>
            <a:off x="323850" y="1412875"/>
            <a:ext cx="8496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/>
          </a:p>
        </p:txBody>
      </p:sp>
      <p:sp>
        <p:nvSpPr>
          <p:cNvPr id="3079" name="Прямоугольник 8"/>
          <p:cNvSpPr>
            <a:spLocks noChangeArrowheads="1"/>
          </p:cNvSpPr>
          <p:nvPr/>
        </p:nvSpPr>
        <p:spPr bwMode="auto">
          <a:xfrm>
            <a:off x="323528" y="188640"/>
            <a:ext cx="84969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Деньги - это металлические и бумажные знаки, являющиеся мерой стоимости товаров и услуг.</a:t>
            </a:r>
            <a:endParaRPr lang="ru-RU" sz="2000" b="1" dirty="0"/>
          </a:p>
        </p:txBody>
      </p:sp>
      <p:pic>
        <p:nvPicPr>
          <p:cNvPr id="3080" name="Picture 4" descr="10 способов повысить доход - DailyMoneyExpert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924944"/>
            <a:ext cx="5244844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уже в нашем современном мире появилась банковская карта, заменяющая все деньги.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7629"/>
            <a:ext cx="9144000" cy="591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8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7908"/>
            <a:ext cx="7344816" cy="530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Было время, когда денег совсем не существовало. Человек тогда еще жил в пещерах, вооружен был дубиной и все свое время тратил на добывание пищи. Деньги этому человеку совершенно не были нужны.</a:t>
            </a:r>
          </a:p>
        </p:txBody>
      </p:sp>
    </p:spTree>
    <p:extLst>
      <p:ext uri="{BB962C8B-B14F-4D97-AF65-F5344CB8AC3E}">
        <p14:creationId xmlns:p14="http://schemas.microsoft.com/office/powerpoint/2010/main" val="4264586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270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20" y="1196752"/>
            <a:ext cx="541018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77" y="4733975"/>
            <a:ext cx="3764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 прошло много лет, и эти первобытные люди стали жить иначе. Они уже научились делать себе из камня топоры, ножи, глиняные горшки, копья, стрелы. Пищу добывали охотой и рыбной ловлей. </a:t>
            </a:r>
          </a:p>
        </p:txBody>
      </p:sp>
    </p:spTree>
    <p:extLst>
      <p:ext uri="{BB962C8B-B14F-4D97-AF65-F5344CB8AC3E}">
        <p14:creationId xmlns:p14="http://schemas.microsoft.com/office/powerpoint/2010/main" val="359120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2896"/>
            <a:ext cx="5804977" cy="435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95" y="15066"/>
            <a:ext cx="5039215" cy="391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0" y="25006"/>
            <a:ext cx="4350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 бывало такое, что какое-нибудь племя жило, например, в той местности, где можно было добывать соль. Другому племени соль тоже была нужна. У кого-то получалось лучше изготавливать горшки из глины, или орудия труда…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40152" y="4694772"/>
            <a:ext cx="3203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тогда племена научились договариваться друг с другом. И научились обмениваться. </a:t>
            </a:r>
          </a:p>
        </p:txBody>
      </p:sp>
    </p:spTree>
    <p:extLst>
      <p:ext uri="{BB962C8B-B14F-4D97-AF65-F5344CB8AC3E}">
        <p14:creationId xmlns:p14="http://schemas.microsoft.com/office/powerpoint/2010/main" val="369194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18666"/>
            <a:ext cx="3407738" cy="340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64" y="4049056"/>
            <a:ext cx="3636345" cy="247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64" y="3938944"/>
            <a:ext cx="3589210" cy="269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52711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970" y="13366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Они меняли рыбу на зерно, шкуры на овощи, или другие товары. Деньгами древнему человеку служили: мех животных, зерна, соль, орехи, ракушки… они обменивали то, чего у них в избытке на то, что им необходимо. </a:t>
            </a:r>
          </a:p>
        </p:txBody>
      </p:sp>
    </p:spTree>
    <p:extLst>
      <p:ext uri="{BB962C8B-B14F-4D97-AF65-F5344CB8AC3E}">
        <p14:creationId xmlns:p14="http://schemas.microsoft.com/office/powerpoint/2010/main" val="254690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36" y="1088519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2" y="4164001"/>
            <a:ext cx="2886317" cy="192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7" y="3488951"/>
            <a:ext cx="5370260" cy="28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9023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 больше всего любили первобытные люди меняться на украшения — раковины, кусочки янтаря и прочие красивые вещи. И у кого больше было навешено разных украшений, тот считался красивее и богаче. Поэтому на все эти предметы скорее всего можно было выменять нужную себе вещь.</a:t>
            </a:r>
          </a:p>
        </p:txBody>
      </p:sp>
    </p:spTree>
    <p:extLst>
      <p:ext uri="{BB962C8B-B14F-4D97-AF65-F5344CB8AC3E}">
        <p14:creationId xmlns:p14="http://schemas.microsoft.com/office/powerpoint/2010/main" val="3135614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47848"/>
            <a:ext cx="7056784" cy="499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28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Украшения начинают все охотнее и охотнее принимать. Всякий знал, что если он возьмет за свои стрелы или копья ракушки и янтарь, то он на них после купит все, что угодно. А вспомните, что это такое, за что можно купить все, что угодно? Это деньги. Таким образом, украшения постепенно стали деньгами.</a:t>
            </a:r>
          </a:p>
        </p:txBody>
      </p:sp>
    </p:spTree>
    <p:extLst>
      <p:ext uri="{BB962C8B-B14F-4D97-AF65-F5344CB8AC3E}">
        <p14:creationId xmlns:p14="http://schemas.microsoft.com/office/powerpoint/2010/main" val="3575325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88640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Затем появились металлические деньги – но это были не такие деньги которые есть сейчас. А кольца, брусочки, бусинки.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46417"/>
            <a:ext cx="3808761" cy="274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68811"/>
            <a:ext cx="3334194" cy="262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98" y="1093212"/>
            <a:ext cx="3335872" cy="266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28707"/>
            <a:ext cx="3586308" cy="273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74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9522" y="13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Затем появились деньги похожие на современные.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2339"/>
            <a:ext cx="8496944" cy="591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3373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367</Words>
  <Application>Microsoft Office PowerPoint</Application>
  <PresentationFormat>Экран (4:3)</PresentationFormat>
  <Paragraphs>18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Ферзиковский Детсад</cp:lastModifiedBy>
  <cp:revision>12</cp:revision>
  <dcterms:created xsi:type="dcterms:W3CDTF">2021-09-24T08:32:14Z</dcterms:created>
  <dcterms:modified xsi:type="dcterms:W3CDTF">2022-12-08T09:02:21Z</dcterms:modified>
</cp:coreProperties>
</file>